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6" r:id="rId3"/>
    <p:sldId id="267" r:id="rId4"/>
    <p:sldId id="258" r:id="rId5"/>
    <p:sldId id="262" r:id="rId6"/>
    <p:sldId id="263" r:id="rId7"/>
    <p:sldId id="264" r:id="rId8"/>
    <p:sldId id="257" r:id="rId9"/>
    <p:sldId id="268" r:id="rId10"/>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6" d="100"/>
          <a:sy n="76" d="100"/>
        </p:scale>
        <p:origin x="67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D61B6EA-CF3B-4BED-926A-B750E74F0569}"/>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14B1FFE3-BD33-407D-8AC2-B5106C7363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47D17A8C-CE1B-4CC2-880E-437E00F9C153}"/>
              </a:ext>
            </a:extLst>
          </p:cNvPr>
          <p:cNvSpPr>
            <a:spLocks noGrp="1"/>
          </p:cNvSpPr>
          <p:nvPr>
            <p:ph type="dt" sz="half" idx="10"/>
          </p:nvPr>
        </p:nvSpPr>
        <p:spPr/>
        <p:txBody>
          <a:bodyPr/>
          <a:lstStyle/>
          <a:p>
            <a:fld id="{0A8A699D-773D-413C-B667-8298251C455D}" type="datetimeFigureOut">
              <a:rPr lang="ko-KR" altLang="en-US" smtClean="0"/>
              <a:t>2021-11-16</a:t>
            </a:fld>
            <a:endParaRPr lang="ko-KR" altLang="en-US"/>
          </a:p>
        </p:txBody>
      </p:sp>
      <p:sp>
        <p:nvSpPr>
          <p:cNvPr id="5" name="바닥글 개체 틀 4">
            <a:extLst>
              <a:ext uri="{FF2B5EF4-FFF2-40B4-BE49-F238E27FC236}">
                <a16:creationId xmlns:a16="http://schemas.microsoft.com/office/drawing/2014/main" id="{FCE646B6-63E4-47E9-BF40-2EB9503F24FB}"/>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15CCE416-AB03-48AA-9C0B-1E986390E83D}"/>
              </a:ext>
            </a:extLst>
          </p:cNvPr>
          <p:cNvSpPr>
            <a:spLocks noGrp="1"/>
          </p:cNvSpPr>
          <p:nvPr>
            <p:ph type="sldNum" sz="quarter" idx="12"/>
          </p:nvPr>
        </p:nvSpPr>
        <p:spPr/>
        <p:txBody>
          <a:body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16619630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A230C91-5F5E-4334-B8CB-C58C5D27ED91}"/>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C140D783-13E5-4AAE-9199-2A1707B3B08E}"/>
              </a:ext>
            </a:extLst>
          </p:cNvPr>
          <p:cNvSpPr>
            <a:spLocks noGrp="1"/>
          </p:cNvSpPr>
          <p:nvPr>
            <p:ph type="body" orient="vert" idx="1"/>
          </p:nvPr>
        </p:nvSpPr>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a:extLst>
              <a:ext uri="{FF2B5EF4-FFF2-40B4-BE49-F238E27FC236}">
                <a16:creationId xmlns:a16="http://schemas.microsoft.com/office/drawing/2014/main" id="{D8B9AE39-882B-4B02-B213-4375B2550F23}"/>
              </a:ext>
            </a:extLst>
          </p:cNvPr>
          <p:cNvSpPr>
            <a:spLocks noGrp="1"/>
          </p:cNvSpPr>
          <p:nvPr>
            <p:ph type="dt" sz="half" idx="10"/>
          </p:nvPr>
        </p:nvSpPr>
        <p:spPr/>
        <p:txBody>
          <a:bodyPr/>
          <a:lstStyle/>
          <a:p>
            <a:fld id="{0A8A699D-773D-413C-B667-8298251C455D}" type="datetimeFigureOut">
              <a:rPr lang="ko-KR" altLang="en-US" smtClean="0"/>
              <a:t>2021-11-16</a:t>
            </a:fld>
            <a:endParaRPr lang="ko-KR" altLang="en-US"/>
          </a:p>
        </p:txBody>
      </p:sp>
      <p:sp>
        <p:nvSpPr>
          <p:cNvPr id="5" name="바닥글 개체 틀 4">
            <a:extLst>
              <a:ext uri="{FF2B5EF4-FFF2-40B4-BE49-F238E27FC236}">
                <a16:creationId xmlns:a16="http://schemas.microsoft.com/office/drawing/2014/main" id="{97DE459A-8054-4201-BEDF-B20DAB7EA66E}"/>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4846FE01-0922-47E4-9EE9-F57E84230352}"/>
              </a:ext>
            </a:extLst>
          </p:cNvPr>
          <p:cNvSpPr>
            <a:spLocks noGrp="1"/>
          </p:cNvSpPr>
          <p:nvPr>
            <p:ph type="sldNum" sz="quarter" idx="12"/>
          </p:nvPr>
        </p:nvSpPr>
        <p:spPr/>
        <p:txBody>
          <a:body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3452820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70931944-BB78-4389-9FF6-0F87C6BF62E3}"/>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9401F42A-D3F6-4F1E-8005-720BA8605F3B}"/>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a:extLst>
              <a:ext uri="{FF2B5EF4-FFF2-40B4-BE49-F238E27FC236}">
                <a16:creationId xmlns:a16="http://schemas.microsoft.com/office/drawing/2014/main" id="{F278095B-B675-4B69-9BC0-FAA8F8D413F0}"/>
              </a:ext>
            </a:extLst>
          </p:cNvPr>
          <p:cNvSpPr>
            <a:spLocks noGrp="1"/>
          </p:cNvSpPr>
          <p:nvPr>
            <p:ph type="dt" sz="half" idx="10"/>
          </p:nvPr>
        </p:nvSpPr>
        <p:spPr/>
        <p:txBody>
          <a:bodyPr/>
          <a:lstStyle/>
          <a:p>
            <a:fld id="{0A8A699D-773D-413C-B667-8298251C455D}" type="datetimeFigureOut">
              <a:rPr lang="ko-KR" altLang="en-US" smtClean="0"/>
              <a:t>2021-11-16</a:t>
            </a:fld>
            <a:endParaRPr lang="ko-KR" altLang="en-US"/>
          </a:p>
        </p:txBody>
      </p:sp>
      <p:sp>
        <p:nvSpPr>
          <p:cNvPr id="5" name="바닥글 개체 틀 4">
            <a:extLst>
              <a:ext uri="{FF2B5EF4-FFF2-40B4-BE49-F238E27FC236}">
                <a16:creationId xmlns:a16="http://schemas.microsoft.com/office/drawing/2014/main" id="{008206F5-94F5-4CE7-A051-37B0BCD6CD12}"/>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867F28D8-795B-432D-B613-9D47F2F539E7}"/>
              </a:ext>
            </a:extLst>
          </p:cNvPr>
          <p:cNvSpPr>
            <a:spLocks noGrp="1"/>
          </p:cNvSpPr>
          <p:nvPr>
            <p:ph type="sldNum" sz="quarter" idx="12"/>
          </p:nvPr>
        </p:nvSpPr>
        <p:spPr/>
        <p:txBody>
          <a:body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211550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17589FB-F91A-4BCE-919D-17AC725628B3}"/>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145CA11B-359C-4CB9-8CDF-1EE715D23DB5}"/>
              </a:ext>
            </a:extLst>
          </p:cNvPr>
          <p:cNvSpPr>
            <a:spLocks noGrp="1"/>
          </p:cNvSpPr>
          <p:nvPr>
            <p:ph idx="1"/>
          </p:nvPr>
        </p:nvSpPr>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a:extLst>
              <a:ext uri="{FF2B5EF4-FFF2-40B4-BE49-F238E27FC236}">
                <a16:creationId xmlns:a16="http://schemas.microsoft.com/office/drawing/2014/main" id="{DE5A4297-16CC-423B-B331-A73E646295E1}"/>
              </a:ext>
            </a:extLst>
          </p:cNvPr>
          <p:cNvSpPr>
            <a:spLocks noGrp="1"/>
          </p:cNvSpPr>
          <p:nvPr>
            <p:ph type="dt" sz="half" idx="10"/>
          </p:nvPr>
        </p:nvSpPr>
        <p:spPr/>
        <p:txBody>
          <a:bodyPr/>
          <a:lstStyle/>
          <a:p>
            <a:fld id="{0A8A699D-773D-413C-B667-8298251C455D}" type="datetimeFigureOut">
              <a:rPr lang="ko-KR" altLang="en-US" smtClean="0"/>
              <a:t>2021-11-16</a:t>
            </a:fld>
            <a:endParaRPr lang="ko-KR" altLang="en-US"/>
          </a:p>
        </p:txBody>
      </p:sp>
      <p:sp>
        <p:nvSpPr>
          <p:cNvPr id="5" name="바닥글 개체 틀 4">
            <a:extLst>
              <a:ext uri="{FF2B5EF4-FFF2-40B4-BE49-F238E27FC236}">
                <a16:creationId xmlns:a16="http://schemas.microsoft.com/office/drawing/2014/main" id="{C73516B2-C367-4736-9B5F-153B4D7B6A9A}"/>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BE978E5C-1C49-4E7A-BAE2-6152CE3DAB73}"/>
              </a:ext>
            </a:extLst>
          </p:cNvPr>
          <p:cNvSpPr>
            <a:spLocks noGrp="1"/>
          </p:cNvSpPr>
          <p:nvPr>
            <p:ph type="sldNum" sz="quarter" idx="12"/>
          </p:nvPr>
        </p:nvSpPr>
        <p:spPr/>
        <p:txBody>
          <a:body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3373027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E5C7F7A-8B0C-4C0E-9BF0-012DDC7F2397}"/>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8106607F-DFD5-48C0-AF41-37E7DF32A3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 편집</a:t>
            </a:r>
          </a:p>
        </p:txBody>
      </p:sp>
      <p:sp>
        <p:nvSpPr>
          <p:cNvPr id="4" name="날짜 개체 틀 3">
            <a:extLst>
              <a:ext uri="{FF2B5EF4-FFF2-40B4-BE49-F238E27FC236}">
                <a16:creationId xmlns:a16="http://schemas.microsoft.com/office/drawing/2014/main" id="{ECD64C2A-FFC8-4104-9C9B-D633D9247896}"/>
              </a:ext>
            </a:extLst>
          </p:cNvPr>
          <p:cNvSpPr>
            <a:spLocks noGrp="1"/>
          </p:cNvSpPr>
          <p:nvPr>
            <p:ph type="dt" sz="half" idx="10"/>
          </p:nvPr>
        </p:nvSpPr>
        <p:spPr/>
        <p:txBody>
          <a:bodyPr/>
          <a:lstStyle/>
          <a:p>
            <a:fld id="{0A8A699D-773D-413C-B667-8298251C455D}" type="datetimeFigureOut">
              <a:rPr lang="ko-KR" altLang="en-US" smtClean="0"/>
              <a:t>2021-11-16</a:t>
            </a:fld>
            <a:endParaRPr lang="ko-KR" altLang="en-US"/>
          </a:p>
        </p:txBody>
      </p:sp>
      <p:sp>
        <p:nvSpPr>
          <p:cNvPr id="5" name="바닥글 개체 틀 4">
            <a:extLst>
              <a:ext uri="{FF2B5EF4-FFF2-40B4-BE49-F238E27FC236}">
                <a16:creationId xmlns:a16="http://schemas.microsoft.com/office/drawing/2014/main" id="{F890AF45-41A8-4ADD-8783-C2724A08EE7D}"/>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F93DE564-837A-46FA-9182-508E0A9AC065}"/>
              </a:ext>
            </a:extLst>
          </p:cNvPr>
          <p:cNvSpPr>
            <a:spLocks noGrp="1"/>
          </p:cNvSpPr>
          <p:nvPr>
            <p:ph type="sldNum" sz="quarter" idx="12"/>
          </p:nvPr>
        </p:nvSpPr>
        <p:spPr/>
        <p:txBody>
          <a:body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40969243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E495481-8FAF-4660-B463-0BA0F5D98A78}"/>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C88B4930-C874-4CEC-9767-898EDC3658B0}"/>
              </a:ext>
            </a:extLst>
          </p:cNvPr>
          <p:cNvSpPr>
            <a:spLocks noGrp="1"/>
          </p:cNvSpPr>
          <p:nvPr>
            <p:ph sz="half" idx="1"/>
          </p:nvPr>
        </p:nvSpPr>
        <p:spPr>
          <a:xfrm>
            <a:off x="838200" y="1825625"/>
            <a:ext cx="5181600" cy="435133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a:extLst>
              <a:ext uri="{FF2B5EF4-FFF2-40B4-BE49-F238E27FC236}">
                <a16:creationId xmlns:a16="http://schemas.microsoft.com/office/drawing/2014/main" id="{25968FBF-945B-4F5E-97D0-5AAF9C6B0468}"/>
              </a:ext>
            </a:extLst>
          </p:cNvPr>
          <p:cNvSpPr>
            <a:spLocks noGrp="1"/>
          </p:cNvSpPr>
          <p:nvPr>
            <p:ph sz="half" idx="2"/>
          </p:nvPr>
        </p:nvSpPr>
        <p:spPr>
          <a:xfrm>
            <a:off x="6172200" y="1825625"/>
            <a:ext cx="5181600" cy="435133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a:extLst>
              <a:ext uri="{FF2B5EF4-FFF2-40B4-BE49-F238E27FC236}">
                <a16:creationId xmlns:a16="http://schemas.microsoft.com/office/drawing/2014/main" id="{AD852712-9CF2-412B-8AA4-98515A97558C}"/>
              </a:ext>
            </a:extLst>
          </p:cNvPr>
          <p:cNvSpPr>
            <a:spLocks noGrp="1"/>
          </p:cNvSpPr>
          <p:nvPr>
            <p:ph type="dt" sz="half" idx="10"/>
          </p:nvPr>
        </p:nvSpPr>
        <p:spPr/>
        <p:txBody>
          <a:bodyPr/>
          <a:lstStyle/>
          <a:p>
            <a:fld id="{0A8A699D-773D-413C-B667-8298251C455D}" type="datetimeFigureOut">
              <a:rPr lang="ko-KR" altLang="en-US" smtClean="0"/>
              <a:t>2021-11-16</a:t>
            </a:fld>
            <a:endParaRPr lang="ko-KR" altLang="en-US"/>
          </a:p>
        </p:txBody>
      </p:sp>
      <p:sp>
        <p:nvSpPr>
          <p:cNvPr id="6" name="바닥글 개체 틀 5">
            <a:extLst>
              <a:ext uri="{FF2B5EF4-FFF2-40B4-BE49-F238E27FC236}">
                <a16:creationId xmlns:a16="http://schemas.microsoft.com/office/drawing/2014/main" id="{BDAC0CE0-E6A3-40E4-9122-A0581667599A}"/>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146DEA65-3B85-4D5C-94DA-32B7836D4560}"/>
              </a:ext>
            </a:extLst>
          </p:cNvPr>
          <p:cNvSpPr>
            <a:spLocks noGrp="1"/>
          </p:cNvSpPr>
          <p:nvPr>
            <p:ph type="sldNum" sz="quarter" idx="12"/>
          </p:nvPr>
        </p:nvSpPr>
        <p:spPr/>
        <p:txBody>
          <a:body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2510156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5F391C4-1707-4F2C-A647-655349CD434F}"/>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7FCAAC6A-726C-4E73-9709-835AB3CF30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4" name="내용 개체 틀 3">
            <a:extLst>
              <a:ext uri="{FF2B5EF4-FFF2-40B4-BE49-F238E27FC236}">
                <a16:creationId xmlns:a16="http://schemas.microsoft.com/office/drawing/2014/main" id="{8D6126A8-DA9D-467A-B23A-3F124192DFC8}"/>
              </a:ext>
            </a:extLst>
          </p:cNvPr>
          <p:cNvSpPr>
            <a:spLocks noGrp="1"/>
          </p:cNvSpPr>
          <p:nvPr>
            <p:ph sz="half" idx="2"/>
          </p:nvPr>
        </p:nvSpPr>
        <p:spPr>
          <a:xfrm>
            <a:off x="839788" y="2505075"/>
            <a:ext cx="5157787"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a:extLst>
              <a:ext uri="{FF2B5EF4-FFF2-40B4-BE49-F238E27FC236}">
                <a16:creationId xmlns:a16="http://schemas.microsoft.com/office/drawing/2014/main" id="{C4EB71DE-6D7A-4E47-A4A9-0EB399AE97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6" name="내용 개체 틀 5">
            <a:extLst>
              <a:ext uri="{FF2B5EF4-FFF2-40B4-BE49-F238E27FC236}">
                <a16:creationId xmlns:a16="http://schemas.microsoft.com/office/drawing/2014/main" id="{95E22025-02C3-410A-A48C-790448DA9331}"/>
              </a:ext>
            </a:extLst>
          </p:cNvPr>
          <p:cNvSpPr>
            <a:spLocks noGrp="1"/>
          </p:cNvSpPr>
          <p:nvPr>
            <p:ph sz="quarter" idx="4"/>
          </p:nvPr>
        </p:nvSpPr>
        <p:spPr>
          <a:xfrm>
            <a:off x="6172200" y="2505075"/>
            <a:ext cx="5183188"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a:extLst>
              <a:ext uri="{FF2B5EF4-FFF2-40B4-BE49-F238E27FC236}">
                <a16:creationId xmlns:a16="http://schemas.microsoft.com/office/drawing/2014/main" id="{A10BE25C-CBBF-4464-BECC-C780D9FC40B7}"/>
              </a:ext>
            </a:extLst>
          </p:cNvPr>
          <p:cNvSpPr>
            <a:spLocks noGrp="1"/>
          </p:cNvSpPr>
          <p:nvPr>
            <p:ph type="dt" sz="half" idx="10"/>
          </p:nvPr>
        </p:nvSpPr>
        <p:spPr/>
        <p:txBody>
          <a:bodyPr/>
          <a:lstStyle/>
          <a:p>
            <a:fld id="{0A8A699D-773D-413C-B667-8298251C455D}" type="datetimeFigureOut">
              <a:rPr lang="ko-KR" altLang="en-US" smtClean="0"/>
              <a:t>2021-11-16</a:t>
            </a:fld>
            <a:endParaRPr lang="ko-KR" altLang="en-US"/>
          </a:p>
        </p:txBody>
      </p:sp>
      <p:sp>
        <p:nvSpPr>
          <p:cNvPr id="8" name="바닥글 개체 틀 7">
            <a:extLst>
              <a:ext uri="{FF2B5EF4-FFF2-40B4-BE49-F238E27FC236}">
                <a16:creationId xmlns:a16="http://schemas.microsoft.com/office/drawing/2014/main" id="{F8964E26-A5D2-45FE-BE87-7DA94A260BC4}"/>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36B67302-0635-412D-B8AD-9FBDD8F1A47F}"/>
              </a:ext>
            </a:extLst>
          </p:cNvPr>
          <p:cNvSpPr>
            <a:spLocks noGrp="1"/>
          </p:cNvSpPr>
          <p:nvPr>
            <p:ph type="sldNum" sz="quarter" idx="12"/>
          </p:nvPr>
        </p:nvSpPr>
        <p:spPr/>
        <p:txBody>
          <a:body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1394315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D2B41C3-B5AD-4433-A92A-1EC13334E2C8}"/>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9EC16D0B-EAAC-4793-843F-D79C2E1BCD34}"/>
              </a:ext>
            </a:extLst>
          </p:cNvPr>
          <p:cNvSpPr>
            <a:spLocks noGrp="1"/>
          </p:cNvSpPr>
          <p:nvPr>
            <p:ph type="dt" sz="half" idx="10"/>
          </p:nvPr>
        </p:nvSpPr>
        <p:spPr/>
        <p:txBody>
          <a:bodyPr/>
          <a:lstStyle/>
          <a:p>
            <a:fld id="{0A8A699D-773D-413C-B667-8298251C455D}" type="datetimeFigureOut">
              <a:rPr lang="ko-KR" altLang="en-US" smtClean="0"/>
              <a:t>2021-11-16</a:t>
            </a:fld>
            <a:endParaRPr lang="ko-KR" altLang="en-US"/>
          </a:p>
        </p:txBody>
      </p:sp>
      <p:sp>
        <p:nvSpPr>
          <p:cNvPr id="4" name="바닥글 개체 틀 3">
            <a:extLst>
              <a:ext uri="{FF2B5EF4-FFF2-40B4-BE49-F238E27FC236}">
                <a16:creationId xmlns:a16="http://schemas.microsoft.com/office/drawing/2014/main" id="{1930B40A-26A6-44DD-A9B7-AAABC61E0E1E}"/>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C6DA1377-4414-4FA1-AB80-5EDD6827AA62}"/>
              </a:ext>
            </a:extLst>
          </p:cNvPr>
          <p:cNvSpPr>
            <a:spLocks noGrp="1"/>
          </p:cNvSpPr>
          <p:nvPr>
            <p:ph type="sldNum" sz="quarter" idx="12"/>
          </p:nvPr>
        </p:nvSpPr>
        <p:spPr/>
        <p:txBody>
          <a:body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10889045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5DF3B488-265A-4FA2-8C8E-67483DF81C22}"/>
              </a:ext>
            </a:extLst>
          </p:cNvPr>
          <p:cNvSpPr>
            <a:spLocks noGrp="1"/>
          </p:cNvSpPr>
          <p:nvPr>
            <p:ph type="dt" sz="half" idx="10"/>
          </p:nvPr>
        </p:nvSpPr>
        <p:spPr/>
        <p:txBody>
          <a:bodyPr/>
          <a:lstStyle/>
          <a:p>
            <a:fld id="{0A8A699D-773D-413C-B667-8298251C455D}" type="datetimeFigureOut">
              <a:rPr lang="ko-KR" altLang="en-US" smtClean="0"/>
              <a:t>2021-11-16</a:t>
            </a:fld>
            <a:endParaRPr lang="ko-KR" altLang="en-US"/>
          </a:p>
        </p:txBody>
      </p:sp>
      <p:sp>
        <p:nvSpPr>
          <p:cNvPr id="3" name="바닥글 개체 틀 2">
            <a:extLst>
              <a:ext uri="{FF2B5EF4-FFF2-40B4-BE49-F238E27FC236}">
                <a16:creationId xmlns:a16="http://schemas.microsoft.com/office/drawing/2014/main" id="{B7BC1631-5343-466E-85FF-9C91141BE4B2}"/>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151A02BA-752E-4F9B-A582-E16BC7F2F610}"/>
              </a:ext>
            </a:extLst>
          </p:cNvPr>
          <p:cNvSpPr>
            <a:spLocks noGrp="1"/>
          </p:cNvSpPr>
          <p:nvPr>
            <p:ph type="sldNum" sz="quarter" idx="12"/>
          </p:nvPr>
        </p:nvSpPr>
        <p:spPr/>
        <p:txBody>
          <a:body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46936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2927636-80F5-4C23-A43A-2F922D500408}"/>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D3452A89-9942-48AB-938D-D81B18651C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a:extLst>
              <a:ext uri="{FF2B5EF4-FFF2-40B4-BE49-F238E27FC236}">
                <a16:creationId xmlns:a16="http://schemas.microsoft.com/office/drawing/2014/main" id="{D1AF294B-903F-48B6-9B35-B0613D1B51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 편집</a:t>
            </a:r>
          </a:p>
        </p:txBody>
      </p:sp>
      <p:sp>
        <p:nvSpPr>
          <p:cNvPr id="5" name="날짜 개체 틀 4">
            <a:extLst>
              <a:ext uri="{FF2B5EF4-FFF2-40B4-BE49-F238E27FC236}">
                <a16:creationId xmlns:a16="http://schemas.microsoft.com/office/drawing/2014/main" id="{6E9E3315-8F59-4BA1-8A0F-00EB9DE9D7C3}"/>
              </a:ext>
            </a:extLst>
          </p:cNvPr>
          <p:cNvSpPr>
            <a:spLocks noGrp="1"/>
          </p:cNvSpPr>
          <p:nvPr>
            <p:ph type="dt" sz="half" idx="10"/>
          </p:nvPr>
        </p:nvSpPr>
        <p:spPr/>
        <p:txBody>
          <a:bodyPr/>
          <a:lstStyle/>
          <a:p>
            <a:fld id="{0A8A699D-773D-413C-B667-8298251C455D}" type="datetimeFigureOut">
              <a:rPr lang="ko-KR" altLang="en-US" smtClean="0"/>
              <a:t>2021-11-16</a:t>
            </a:fld>
            <a:endParaRPr lang="ko-KR" altLang="en-US"/>
          </a:p>
        </p:txBody>
      </p:sp>
      <p:sp>
        <p:nvSpPr>
          <p:cNvPr id="6" name="바닥글 개체 틀 5">
            <a:extLst>
              <a:ext uri="{FF2B5EF4-FFF2-40B4-BE49-F238E27FC236}">
                <a16:creationId xmlns:a16="http://schemas.microsoft.com/office/drawing/2014/main" id="{1C336287-F4F1-49C2-8EC5-2B630601BD76}"/>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A782627E-686E-480B-9CDD-5CA26DDEC332}"/>
              </a:ext>
            </a:extLst>
          </p:cNvPr>
          <p:cNvSpPr>
            <a:spLocks noGrp="1"/>
          </p:cNvSpPr>
          <p:nvPr>
            <p:ph type="sldNum" sz="quarter" idx="12"/>
          </p:nvPr>
        </p:nvSpPr>
        <p:spPr/>
        <p:txBody>
          <a:body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4982996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780E2EA-8C0E-4D95-88D9-97CBC21DC66D}"/>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F3ED11B9-255A-4BDD-BFF8-AFCA6D5D2D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8E09D7D1-29E7-483A-AAAE-3F5F04C872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 편집</a:t>
            </a:r>
          </a:p>
        </p:txBody>
      </p:sp>
      <p:sp>
        <p:nvSpPr>
          <p:cNvPr id="5" name="날짜 개체 틀 4">
            <a:extLst>
              <a:ext uri="{FF2B5EF4-FFF2-40B4-BE49-F238E27FC236}">
                <a16:creationId xmlns:a16="http://schemas.microsoft.com/office/drawing/2014/main" id="{0482BDC7-1739-4F08-BBB7-906365C348A9}"/>
              </a:ext>
            </a:extLst>
          </p:cNvPr>
          <p:cNvSpPr>
            <a:spLocks noGrp="1"/>
          </p:cNvSpPr>
          <p:nvPr>
            <p:ph type="dt" sz="half" idx="10"/>
          </p:nvPr>
        </p:nvSpPr>
        <p:spPr/>
        <p:txBody>
          <a:bodyPr/>
          <a:lstStyle/>
          <a:p>
            <a:fld id="{0A8A699D-773D-413C-B667-8298251C455D}" type="datetimeFigureOut">
              <a:rPr lang="ko-KR" altLang="en-US" smtClean="0"/>
              <a:t>2021-11-16</a:t>
            </a:fld>
            <a:endParaRPr lang="ko-KR" altLang="en-US"/>
          </a:p>
        </p:txBody>
      </p:sp>
      <p:sp>
        <p:nvSpPr>
          <p:cNvPr id="6" name="바닥글 개체 틀 5">
            <a:extLst>
              <a:ext uri="{FF2B5EF4-FFF2-40B4-BE49-F238E27FC236}">
                <a16:creationId xmlns:a16="http://schemas.microsoft.com/office/drawing/2014/main" id="{81B73A53-09BE-47B9-9CFE-74D112F37905}"/>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390F723A-B98B-46EA-8D8C-BBD12F396EFD}"/>
              </a:ext>
            </a:extLst>
          </p:cNvPr>
          <p:cNvSpPr>
            <a:spLocks noGrp="1"/>
          </p:cNvSpPr>
          <p:nvPr>
            <p:ph type="sldNum" sz="quarter" idx="12"/>
          </p:nvPr>
        </p:nvSpPr>
        <p:spPr/>
        <p:txBody>
          <a:body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20640076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EE163D71-48DC-49CC-A0D5-8C342F5A3C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BAF0B4D3-B7DB-48DC-BE3A-C361168944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a:extLst>
              <a:ext uri="{FF2B5EF4-FFF2-40B4-BE49-F238E27FC236}">
                <a16:creationId xmlns:a16="http://schemas.microsoft.com/office/drawing/2014/main" id="{891E1957-1A26-44C7-AECB-02C1B7869A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8A699D-773D-413C-B667-8298251C455D}" type="datetimeFigureOut">
              <a:rPr lang="ko-KR" altLang="en-US" smtClean="0"/>
              <a:t>2021-11-16</a:t>
            </a:fld>
            <a:endParaRPr lang="ko-KR" altLang="en-US"/>
          </a:p>
        </p:txBody>
      </p:sp>
      <p:sp>
        <p:nvSpPr>
          <p:cNvPr id="5" name="바닥글 개체 틀 4">
            <a:extLst>
              <a:ext uri="{FF2B5EF4-FFF2-40B4-BE49-F238E27FC236}">
                <a16:creationId xmlns:a16="http://schemas.microsoft.com/office/drawing/2014/main" id="{EA7CBEF3-EE07-4A7E-942C-4199861996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4155DFF4-E76C-4106-9AE7-BAFBE69178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7E2A3A-E87B-4028-A8CE-9B77C328ED7A}" type="slidenum">
              <a:rPr lang="ko-KR" altLang="en-US" smtClean="0"/>
              <a:t>‹#›</a:t>
            </a:fld>
            <a:endParaRPr lang="ko-KR" altLang="en-US"/>
          </a:p>
        </p:txBody>
      </p:sp>
    </p:spTree>
    <p:extLst>
      <p:ext uri="{BB962C8B-B14F-4D97-AF65-F5344CB8AC3E}">
        <p14:creationId xmlns:p14="http://schemas.microsoft.com/office/powerpoint/2010/main" val="4898062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LoLqSbV1ELU&amp;t=2680s" TargetMode="External"/><Relationship Id="rId2" Type="http://schemas.openxmlformats.org/officeDocument/2006/relationships/image" Target="../media/image7.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8E2ED8E-54C6-41D6-B243-D135E89A3174}"/>
              </a:ext>
            </a:extLst>
          </p:cNvPr>
          <p:cNvSpPr>
            <a:spLocks noGrp="1"/>
          </p:cNvSpPr>
          <p:nvPr>
            <p:ph type="ctrTitle"/>
          </p:nvPr>
        </p:nvSpPr>
        <p:spPr/>
        <p:txBody>
          <a:bodyPr/>
          <a:lstStyle/>
          <a:p>
            <a:r>
              <a:rPr lang="en-US" altLang="ko-KR" dirty="0" err="1"/>
              <a:t>OpenPose</a:t>
            </a:r>
            <a:r>
              <a:rPr lang="ko-KR" altLang="en-US" dirty="0"/>
              <a:t> </a:t>
            </a:r>
            <a:r>
              <a:rPr lang="en-US" altLang="ko-KR" dirty="0"/>
              <a:t>vs</a:t>
            </a:r>
            <a:r>
              <a:rPr lang="ko-KR" altLang="en-US" dirty="0"/>
              <a:t> </a:t>
            </a:r>
            <a:r>
              <a:rPr lang="en-US" altLang="ko-KR" dirty="0" err="1"/>
              <a:t>PoseNet</a:t>
            </a:r>
            <a:endParaRPr lang="ko-KR" altLang="en-US" dirty="0"/>
          </a:p>
        </p:txBody>
      </p:sp>
    </p:spTree>
    <p:extLst>
      <p:ext uri="{BB962C8B-B14F-4D97-AF65-F5344CB8AC3E}">
        <p14:creationId xmlns:p14="http://schemas.microsoft.com/office/powerpoint/2010/main" val="852672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D890C46-9F30-4765-A9DC-386CA3BF3DB2}"/>
              </a:ext>
            </a:extLst>
          </p:cNvPr>
          <p:cNvSpPr txBox="1"/>
          <p:nvPr/>
        </p:nvSpPr>
        <p:spPr>
          <a:xfrm>
            <a:off x="567746" y="4039571"/>
            <a:ext cx="10147300" cy="2246769"/>
          </a:xfrm>
          <a:prstGeom prst="rect">
            <a:avLst/>
          </a:prstGeom>
          <a:noFill/>
        </p:spPr>
        <p:txBody>
          <a:bodyPr wrap="square" rtlCol="0">
            <a:spAutoFit/>
          </a:bodyPr>
          <a:lstStyle/>
          <a:p>
            <a:pPr marL="285750" indent="-285750">
              <a:buFont typeface="Arial" panose="020B0604020202020204" pitchFamily="34" charset="0"/>
              <a:buChar char="•"/>
            </a:pPr>
            <a:r>
              <a:rPr lang="en-US" altLang="ko-KR" sz="2000" dirty="0"/>
              <a:t>Real-time 3D single-person </a:t>
            </a:r>
            <a:r>
              <a:rPr lang="en-US" altLang="ko-KR" sz="2000" dirty="0" err="1"/>
              <a:t>keypoint</a:t>
            </a:r>
            <a:r>
              <a:rPr lang="en-US" altLang="ko-KR" sz="2000" dirty="0"/>
              <a:t> detections</a:t>
            </a:r>
          </a:p>
          <a:p>
            <a:pPr marL="285750" indent="-285750">
              <a:buFont typeface="Arial" panose="020B0604020202020204" pitchFamily="34" charset="0"/>
              <a:buChar char="•"/>
            </a:pPr>
            <a:r>
              <a:rPr lang="en-US" altLang="ko-KR" sz="2000" dirty="0"/>
              <a:t>3D triangulation with multiple camera views</a:t>
            </a:r>
          </a:p>
          <a:p>
            <a:pPr marL="285750" indent="-285750">
              <a:buFont typeface="Arial" panose="020B0604020202020204" pitchFamily="34" charset="0"/>
              <a:buChar char="•"/>
            </a:pPr>
            <a:r>
              <a:rPr lang="en-US" altLang="ko-KR" sz="2000" dirty="0" err="1"/>
              <a:t>Flir</a:t>
            </a:r>
            <a:r>
              <a:rPr lang="en-US" altLang="ko-KR" sz="2000" dirty="0"/>
              <a:t> camera compatibility</a:t>
            </a:r>
          </a:p>
          <a:p>
            <a:pPr marL="285750" indent="-285750">
              <a:buFont typeface="Arial" panose="020B0604020202020204" pitchFamily="34" charset="0"/>
              <a:buChar char="•"/>
            </a:pPr>
            <a:r>
              <a:rPr lang="en-US" altLang="ko-KR" sz="2000" dirty="0"/>
              <a:t>Real-time 2D multi-person </a:t>
            </a:r>
            <a:r>
              <a:rPr lang="en-US" altLang="ko-KR" sz="2000" dirty="0" err="1"/>
              <a:t>keypoint</a:t>
            </a:r>
            <a:r>
              <a:rPr lang="en-US" altLang="ko-KR" sz="2000" dirty="0"/>
              <a:t> detections 15, 18, 27-keypoint body/foot </a:t>
            </a:r>
            <a:r>
              <a:rPr lang="en-US" altLang="ko-KR" sz="2000" dirty="0" err="1"/>
              <a:t>keypoint</a:t>
            </a:r>
            <a:r>
              <a:rPr lang="en-US" altLang="ko-KR" sz="2000" dirty="0"/>
              <a:t> estimation</a:t>
            </a:r>
          </a:p>
          <a:p>
            <a:pPr marL="285750" indent="-285750">
              <a:buFont typeface="Arial" panose="020B0604020202020204" pitchFamily="34" charset="0"/>
              <a:buChar char="•"/>
            </a:pPr>
            <a:r>
              <a:rPr lang="en-US" altLang="ko-KR" sz="2000" dirty="0"/>
              <a:t>21 hand </a:t>
            </a:r>
            <a:r>
              <a:rPr lang="en-US" altLang="ko-KR" sz="2000" dirty="0" err="1"/>
              <a:t>keypoint</a:t>
            </a:r>
            <a:r>
              <a:rPr lang="en-US" altLang="ko-KR" sz="2000" dirty="0"/>
              <a:t> estimation</a:t>
            </a:r>
          </a:p>
          <a:p>
            <a:pPr marL="285750" indent="-285750">
              <a:buFont typeface="Arial" panose="020B0604020202020204" pitchFamily="34" charset="0"/>
              <a:buChar char="•"/>
            </a:pPr>
            <a:r>
              <a:rPr lang="en-US" altLang="ko-KR" sz="2000" dirty="0"/>
              <a:t>70 face </a:t>
            </a:r>
            <a:r>
              <a:rPr lang="en-US" altLang="ko-KR" sz="2000" dirty="0" err="1"/>
              <a:t>keypoint</a:t>
            </a:r>
            <a:r>
              <a:rPr lang="en-US" altLang="ko-KR" sz="2000" dirty="0"/>
              <a:t> estimation</a:t>
            </a:r>
            <a:endParaRPr lang="ko-KR" altLang="en-US" sz="2000" dirty="0"/>
          </a:p>
        </p:txBody>
      </p:sp>
      <p:sp>
        <p:nvSpPr>
          <p:cNvPr id="5" name="TextBox 4">
            <a:extLst>
              <a:ext uri="{FF2B5EF4-FFF2-40B4-BE49-F238E27FC236}">
                <a16:creationId xmlns:a16="http://schemas.microsoft.com/office/drawing/2014/main" id="{037BF3A0-F35B-4713-AC48-611BB06BF821}"/>
              </a:ext>
            </a:extLst>
          </p:cNvPr>
          <p:cNvSpPr txBox="1"/>
          <p:nvPr/>
        </p:nvSpPr>
        <p:spPr>
          <a:xfrm>
            <a:off x="4699000" y="283053"/>
            <a:ext cx="3251200" cy="461665"/>
          </a:xfrm>
          <a:prstGeom prst="rect">
            <a:avLst/>
          </a:prstGeom>
          <a:noFill/>
        </p:spPr>
        <p:txBody>
          <a:bodyPr wrap="square" rtlCol="0">
            <a:spAutoFit/>
          </a:bodyPr>
          <a:lstStyle/>
          <a:p>
            <a:r>
              <a:rPr lang="en-US" altLang="ko-KR" sz="2400" b="1" dirty="0" err="1"/>
              <a:t>OpenPose</a:t>
            </a:r>
            <a:endParaRPr lang="ko-KR" altLang="en-US" sz="2400" b="1" dirty="0"/>
          </a:p>
        </p:txBody>
      </p:sp>
      <p:sp>
        <p:nvSpPr>
          <p:cNvPr id="2" name="TextBox 1">
            <a:extLst>
              <a:ext uri="{FF2B5EF4-FFF2-40B4-BE49-F238E27FC236}">
                <a16:creationId xmlns:a16="http://schemas.microsoft.com/office/drawing/2014/main" id="{1A3D5161-4BA3-4501-97B6-5A56A8A4B964}"/>
              </a:ext>
            </a:extLst>
          </p:cNvPr>
          <p:cNvSpPr txBox="1"/>
          <p:nvPr/>
        </p:nvSpPr>
        <p:spPr>
          <a:xfrm>
            <a:off x="4699000" y="3606801"/>
            <a:ext cx="1554593" cy="369332"/>
          </a:xfrm>
          <a:prstGeom prst="rect">
            <a:avLst/>
          </a:prstGeom>
          <a:noFill/>
        </p:spPr>
        <p:txBody>
          <a:bodyPr wrap="none" rtlCol="0">
            <a:spAutoFit/>
          </a:bodyPr>
          <a:lstStyle/>
          <a:p>
            <a:r>
              <a:rPr lang="en-US" altLang="ko-KR" b="1" dirty="0"/>
              <a:t>Key features</a:t>
            </a:r>
            <a:endParaRPr lang="ko-KR" altLang="en-US" b="1" dirty="0"/>
          </a:p>
        </p:txBody>
      </p:sp>
      <p:pic>
        <p:nvPicPr>
          <p:cNvPr id="8" name="그림 7">
            <a:extLst>
              <a:ext uri="{FF2B5EF4-FFF2-40B4-BE49-F238E27FC236}">
                <a16:creationId xmlns:a16="http://schemas.microsoft.com/office/drawing/2014/main" id="{4E786082-9D5E-4998-81A4-E644D30B8F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900" y="1053192"/>
            <a:ext cx="11201400" cy="2490171"/>
          </a:xfrm>
          <a:prstGeom prst="rect">
            <a:avLst/>
          </a:prstGeom>
        </p:spPr>
      </p:pic>
    </p:spTree>
    <p:extLst>
      <p:ext uri="{BB962C8B-B14F-4D97-AF65-F5344CB8AC3E}">
        <p14:creationId xmlns:p14="http://schemas.microsoft.com/office/powerpoint/2010/main" val="849038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1B4B8AC6-13DE-46BF-8075-FBA2C989E6EF}"/>
              </a:ext>
            </a:extLst>
          </p:cNvPr>
          <p:cNvSpPr>
            <a:spLocks noGrp="1"/>
          </p:cNvSpPr>
          <p:nvPr>
            <p:ph idx="1"/>
          </p:nvPr>
        </p:nvSpPr>
        <p:spPr>
          <a:xfrm>
            <a:off x="939800" y="3954266"/>
            <a:ext cx="9829800" cy="2794262"/>
          </a:xfrm>
        </p:spPr>
        <p:txBody>
          <a:bodyPr>
            <a:normAutofit/>
          </a:bodyPr>
          <a:lstStyle/>
          <a:p>
            <a:r>
              <a:rPr lang="en-US" altLang="ko-KR" sz="1800" b="1" dirty="0"/>
              <a:t>Two-branches: </a:t>
            </a:r>
            <a:r>
              <a:rPr lang="en-US" altLang="ko-KR" sz="1800" dirty="0"/>
              <a:t>The top branch, shown in beige, predicts the confidence maps (Fig 1b) of different body parts location such as the right eye, left eye, right elbow and others. The bottom branch, shown in blue, predicts the affinity fields (Fig 1c), which represents a degree of association between different body parts.</a:t>
            </a:r>
          </a:p>
          <a:p>
            <a:r>
              <a:rPr lang="en-US" altLang="ko-KR" sz="1600" b="1" dirty="0"/>
              <a:t>Multi-Stage: </a:t>
            </a:r>
            <a:r>
              <a:rPr lang="en-US" altLang="ko-KR" sz="1800" dirty="0"/>
              <a:t>At the first stage (left half of Fig 2), the network produces an initial set of detection confidence maps S and a set of part affinity fields L. Then, in each subsequent stages (right half of Fig 2), the predictions from both branches in the previous stage, along with the original image features F, are concatenated (represented by the + sign in Fig 2) and used to produce more refined predictions. In the </a:t>
            </a:r>
            <a:r>
              <a:rPr lang="en-US" altLang="ko-KR" sz="1800" dirty="0" err="1"/>
              <a:t>OpenPose</a:t>
            </a:r>
            <a:r>
              <a:rPr lang="en-US" altLang="ko-KR" sz="1800" dirty="0"/>
              <a:t> implementation, the final stage t is chosen to be 6.</a:t>
            </a:r>
            <a:endParaRPr lang="ko-KR" altLang="en-US" sz="1800" dirty="0"/>
          </a:p>
        </p:txBody>
      </p:sp>
      <p:pic>
        <p:nvPicPr>
          <p:cNvPr id="4" name="그림 3">
            <a:extLst>
              <a:ext uri="{FF2B5EF4-FFF2-40B4-BE49-F238E27FC236}">
                <a16:creationId xmlns:a16="http://schemas.microsoft.com/office/drawing/2014/main" id="{FFD7F26D-2317-41AD-A0E5-FEE90A99FA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4600" y="109472"/>
            <a:ext cx="8135940" cy="3551481"/>
          </a:xfrm>
          <a:prstGeom prst="rect">
            <a:avLst/>
          </a:prstGeom>
        </p:spPr>
      </p:pic>
      <p:sp>
        <p:nvSpPr>
          <p:cNvPr id="6" name="TextBox 5">
            <a:extLst>
              <a:ext uri="{FF2B5EF4-FFF2-40B4-BE49-F238E27FC236}">
                <a16:creationId xmlns:a16="http://schemas.microsoft.com/office/drawing/2014/main" id="{AF93A43E-AA60-4EC6-A072-7F1B13CE052C}"/>
              </a:ext>
            </a:extLst>
          </p:cNvPr>
          <p:cNvSpPr txBox="1"/>
          <p:nvPr/>
        </p:nvSpPr>
        <p:spPr>
          <a:xfrm>
            <a:off x="4059240" y="3587325"/>
            <a:ext cx="4610100" cy="461665"/>
          </a:xfrm>
          <a:prstGeom prst="rect">
            <a:avLst/>
          </a:prstGeom>
          <a:noFill/>
        </p:spPr>
        <p:txBody>
          <a:bodyPr wrap="square" rtlCol="0">
            <a:spAutoFit/>
          </a:bodyPr>
          <a:lstStyle/>
          <a:p>
            <a:r>
              <a:rPr lang="en-US" altLang="ko-KR" sz="1200" b="1" dirty="0"/>
              <a:t>Architecture: </a:t>
            </a:r>
            <a:r>
              <a:rPr lang="en-US" altLang="ko-KR" sz="1200" dirty="0"/>
              <a:t>Two-branches and Multi-stages</a:t>
            </a:r>
          </a:p>
          <a:p>
            <a:endParaRPr lang="ko-KR" altLang="en-US" sz="1200" dirty="0"/>
          </a:p>
        </p:txBody>
      </p:sp>
    </p:spTree>
    <p:extLst>
      <p:ext uri="{BB962C8B-B14F-4D97-AF65-F5344CB8AC3E}">
        <p14:creationId xmlns:p14="http://schemas.microsoft.com/office/powerpoint/2010/main" val="16084776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a:extLst>
              <a:ext uri="{FF2B5EF4-FFF2-40B4-BE49-F238E27FC236}">
                <a16:creationId xmlns:a16="http://schemas.microsoft.com/office/drawing/2014/main" id="{0943B632-AF10-4415-B522-21AB921840B2}"/>
              </a:ext>
            </a:extLst>
          </p:cNvPr>
          <p:cNvPicPr>
            <a:picLocks noChangeAspect="1"/>
          </p:cNvPicPr>
          <p:nvPr/>
        </p:nvPicPr>
        <p:blipFill rotWithShape="1">
          <a:blip r:embed="rId2"/>
          <a:srcRect l="15551" t="29266" r="66147" b="19358"/>
          <a:stretch/>
        </p:blipFill>
        <p:spPr>
          <a:xfrm>
            <a:off x="2642532" y="1236822"/>
            <a:ext cx="6014905" cy="4748613"/>
          </a:xfrm>
          <a:prstGeom prst="rect">
            <a:avLst/>
          </a:prstGeom>
        </p:spPr>
      </p:pic>
    </p:spTree>
    <p:extLst>
      <p:ext uri="{BB962C8B-B14F-4D97-AF65-F5344CB8AC3E}">
        <p14:creationId xmlns:p14="http://schemas.microsoft.com/office/powerpoint/2010/main" val="1395032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그림 4">
            <a:extLst>
              <a:ext uri="{FF2B5EF4-FFF2-40B4-BE49-F238E27FC236}">
                <a16:creationId xmlns:a16="http://schemas.microsoft.com/office/drawing/2014/main" id="{429148EB-9B20-4B87-95D3-01432B7429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9181" y="2348918"/>
            <a:ext cx="7736992" cy="2843867"/>
          </a:xfrm>
          <a:prstGeom prst="rect">
            <a:avLst/>
          </a:prstGeom>
        </p:spPr>
      </p:pic>
      <p:sp>
        <p:nvSpPr>
          <p:cNvPr id="6" name="TextBox 5">
            <a:extLst>
              <a:ext uri="{FF2B5EF4-FFF2-40B4-BE49-F238E27FC236}">
                <a16:creationId xmlns:a16="http://schemas.microsoft.com/office/drawing/2014/main" id="{CEF421B7-D310-4A8B-ADA6-6EEE2C35364C}"/>
              </a:ext>
            </a:extLst>
          </p:cNvPr>
          <p:cNvSpPr txBox="1"/>
          <p:nvPr/>
        </p:nvSpPr>
        <p:spPr>
          <a:xfrm>
            <a:off x="4672668" y="1480549"/>
            <a:ext cx="2517228" cy="369332"/>
          </a:xfrm>
          <a:prstGeom prst="rect">
            <a:avLst/>
          </a:prstGeom>
          <a:noFill/>
        </p:spPr>
        <p:txBody>
          <a:bodyPr wrap="none" rtlCol="0">
            <a:spAutoFit/>
          </a:bodyPr>
          <a:lstStyle/>
          <a:p>
            <a:r>
              <a:rPr lang="en-US" altLang="ko-KR" b="1" dirty="0" err="1"/>
              <a:t>PoseNet</a:t>
            </a:r>
            <a:r>
              <a:rPr lang="en-US" altLang="ko-KR" b="1" dirty="0"/>
              <a:t> Architecture</a:t>
            </a:r>
            <a:endParaRPr lang="ko-KR" altLang="en-US" b="1" dirty="0"/>
          </a:p>
        </p:txBody>
      </p:sp>
    </p:spTree>
    <p:extLst>
      <p:ext uri="{BB962C8B-B14F-4D97-AF65-F5344CB8AC3E}">
        <p14:creationId xmlns:p14="http://schemas.microsoft.com/office/powerpoint/2010/main" val="811985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a:extLst>
              <a:ext uri="{FF2B5EF4-FFF2-40B4-BE49-F238E27FC236}">
                <a16:creationId xmlns:a16="http://schemas.microsoft.com/office/drawing/2014/main" id="{D4B521AE-79C3-408F-8B36-07A6391899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9075" y="1677852"/>
            <a:ext cx="8376084" cy="3665987"/>
          </a:xfrm>
          <a:prstGeom prst="rect">
            <a:avLst/>
          </a:prstGeom>
        </p:spPr>
      </p:pic>
      <p:sp>
        <p:nvSpPr>
          <p:cNvPr id="5" name="TextBox 4">
            <a:extLst>
              <a:ext uri="{FF2B5EF4-FFF2-40B4-BE49-F238E27FC236}">
                <a16:creationId xmlns:a16="http://schemas.microsoft.com/office/drawing/2014/main" id="{4DB38328-B337-4B23-83DE-A8E4158765AF}"/>
              </a:ext>
            </a:extLst>
          </p:cNvPr>
          <p:cNvSpPr txBox="1"/>
          <p:nvPr/>
        </p:nvSpPr>
        <p:spPr>
          <a:xfrm>
            <a:off x="3945778" y="347929"/>
            <a:ext cx="3153812" cy="369332"/>
          </a:xfrm>
          <a:prstGeom prst="rect">
            <a:avLst/>
          </a:prstGeom>
          <a:noFill/>
        </p:spPr>
        <p:txBody>
          <a:bodyPr wrap="none" rtlCol="0">
            <a:spAutoFit/>
          </a:bodyPr>
          <a:lstStyle/>
          <a:p>
            <a:r>
              <a:rPr lang="en-US" altLang="ko-KR" dirty="0" err="1"/>
              <a:t>PoseNet</a:t>
            </a:r>
            <a:r>
              <a:rPr lang="en-US" altLang="ko-KR" dirty="0"/>
              <a:t> Sample Application</a:t>
            </a:r>
            <a:endParaRPr lang="ko-KR" altLang="en-US" dirty="0"/>
          </a:p>
        </p:txBody>
      </p:sp>
      <p:sp>
        <p:nvSpPr>
          <p:cNvPr id="6" name="TextBox 5">
            <a:extLst>
              <a:ext uri="{FF2B5EF4-FFF2-40B4-BE49-F238E27FC236}">
                <a16:creationId xmlns:a16="http://schemas.microsoft.com/office/drawing/2014/main" id="{39322D78-0279-4E34-8E19-97F0EB56C831}"/>
              </a:ext>
            </a:extLst>
          </p:cNvPr>
          <p:cNvSpPr txBox="1"/>
          <p:nvPr/>
        </p:nvSpPr>
        <p:spPr>
          <a:xfrm>
            <a:off x="8489659" y="5553512"/>
            <a:ext cx="2251001" cy="369332"/>
          </a:xfrm>
          <a:prstGeom prst="rect">
            <a:avLst/>
          </a:prstGeom>
          <a:noFill/>
        </p:spPr>
        <p:txBody>
          <a:bodyPr wrap="none" rtlCol="0">
            <a:spAutoFit/>
          </a:bodyPr>
          <a:lstStyle/>
          <a:p>
            <a:r>
              <a:rPr lang="en-US" altLang="ko-KR" dirty="0"/>
              <a:t>Developed in Kotlin</a:t>
            </a:r>
            <a:endParaRPr lang="ko-KR" altLang="en-US" dirty="0"/>
          </a:p>
        </p:txBody>
      </p:sp>
      <p:sp>
        <p:nvSpPr>
          <p:cNvPr id="7" name="TextBox 6">
            <a:extLst>
              <a:ext uri="{FF2B5EF4-FFF2-40B4-BE49-F238E27FC236}">
                <a16:creationId xmlns:a16="http://schemas.microsoft.com/office/drawing/2014/main" id="{D2E89185-9F98-407F-8A45-3140CD4FD279}"/>
              </a:ext>
            </a:extLst>
          </p:cNvPr>
          <p:cNvSpPr txBox="1"/>
          <p:nvPr/>
        </p:nvSpPr>
        <p:spPr>
          <a:xfrm>
            <a:off x="203265" y="1203684"/>
            <a:ext cx="11785470" cy="369332"/>
          </a:xfrm>
          <a:prstGeom prst="rect">
            <a:avLst/>
          </a:prstGeom>
          <a:noFill/>
        </p:spPr>
        <p:txBody>
          <a:bodyPr wrap="none" rtlCol="0">
            <a:spAutoFit/>
          </a:bodyPr>
          <a:lstStyle/>
          <a:p>
            <a:r>
              <a:rPr lang="en-US" altLang="ko-KR" dirty="0"/>
              <a:t> The diagram below shows the workflow between the application, </a:t>
            </a:r>
            <a:r>
              <a:rPr lang="en-US" altLang="ko-KR" dirty="0" err="1"/>
              <a:t>PoseNet</a:t>
            </a:r>
            <a:r>
              <a:rPr lang="en-US" altLang="ko-KR" dirty="0"/>
              <a:t> library, and TensorFlow Lite library.</a:t>
            </a:r>
            <a:endParaRPr lang="ko-KR" altLang="en-US" dirty="0"/>
          </a:p>
        </p:txBody>
      </p:sp>
    </p:spTree>
    <p:extLst>
      <p:ext uri="{BB962C8B-B14F-4D97-AF65-F5344CB8AC3E}">
        <p14:creationId xmlns:p14="http://schemas.microsoft.com/office/powerpoint/2010/main" val="2491374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B41F854-72F1-4455-9E5D-8EDF52A2BDD6}"/>
              </a:ext>
            </a:extLst>
          </p:cNvPr>
          <p:cNvSpPr txBox="1"/>
          <p:nvPr/>
        </p:nvSpPr>
        <p:spPr>
          <a:xfrm>
            <a:off x="5864035" y="1769426"/>
            <a:ext cx="2877424" cy="954107"/>
          </a:xfrm>
          <a:prstGeom prst="rect">
            <a:avLst/>
          </a:prstGeom>
          <a:noFill/>
        </p:spPr>
        <p:txBody>
          <a:bodyPr wrap="square" rtlCol="0">
            <a:spAutoFit/>
          </a:bodyPr>
          <a:lstStyle/>
          <a:p>
            <a:pPr algn="ctr"/>
            <a:r>
              <a:rPr lang="en-US" altLang="ko-KR" sz="2800" dirty="0"/>
              <a:t>TensorFlow Lite</a:t>
            </a:r>
          </a:p>
          <a:p>
            <a:pPr algn="ctr"/>
            <a:r>
              <a:rPr lang="en-US" altLang="ko-KR" sz="1400" dirty="0"/>
              <a:t>Mobile applications for both Android and iOS smartphones</a:t>
            </a:r>
            <a:endParaRPr lang="ko-KR" altLang="en-US" sz="1400" dirty="0"/>
          </a:p>
        </p:txBody>
      </p:sp>
      <p:sp>
        <p:nvSpPr>
          <p:cNvPr id="9" name="TextBox 8">
            <a:extLst>
              <a:ext uri="{FF2B5EF4-FFF2-40B4-BE49-F238E27FC236}">
                <a16:creationId xmlns:a16="http://schemas.microsoft.com/office/drawing/2014/main" id="{B02BD8E0-A36A-43C3-8874-31C700FE7EEF}"/>
              </a:ext>
            </a:extLst>
          </p:cNvPr>
          <p:cNvSpPr txBox="1"/>
          <p:nvPr/>
        </p:nvSpPr>
        <p:spPr>
          <a:xfrm>
            <a:off x="2214760" y="2242678"/>
            <a:ext cx="2127703" cy="923330"/>
          </a:xfrm>
          <a:prstGeom prst="rect">
            <a:avLst/>
          </a:prstGeom>
          <a:noFill/>
        </p:spPr>
        <p:txBody>
          <a:bodyPr wrap="square" rtlCol="0">
            <a:spAutoFit/>
          </a:bodyPr>
          <a:lstStyle/>
          <a:p>
            <a:pPr algn="ctr"/>
            <a:r>
              <a:rPr lang="en-US" altLang="ko-KR" dirty="0"/>
              <a:t>AI Models for Pose Segmentation</a:t>
            </a:r>
            <a:endParaRPr lang="ko-KR" altLang="en-US" dirty="0"/>
          </a:p>
        </p:txBody>
      </p:sp>
      <p:sp>
        <p:nvSpPr>
          <p:cNvPr id="10" name="TextBox 9">
            <a:extLst>
              <a:ext uri="{FF2B5EF4-FFF2-40B4-BE49-F238E27FC236}">
                <a16:creationId xmlns:a16="http://schemas.microsoft.com/office/drawing/2014/main" id="{EE591216-A5B8-49C0-8CAF-01FB2496B616}"/>
              </a:ext>
            </a:extLst>
          </p:cNvPr>
          <p:cNvSpPr txBox="1"/>
          <p:nvPr/>
        </p:nvSpPr>
        <p:spPr>
          <a:xfrm>
            <a:off x="4793665" y="4383512"/>
            <a:ext cx="5746317" cy="369332"/>
          </a:xfrm>
          <a:prstGeom prst="rect">
            <a:avLst/>
          </a:prstGeom>
          <a:noFill/>
        </p:spPr>
        <p:txBody>
          <a:bodyPr wrap="none" rtlCol="0">
            <a:spAutoFit/>
          </a:bodyPr>
          <a:lstStyle/>
          <a:p>
            <a:r>
              <a:rPr lang="en-US" altLang="ko-KR" dirty="0"/>
              <a:t>A Light-Weight Mobile Model can manipulate a GPU</a:t>
            </a:r>
            <a:endParaRPr lang="ko-KR" altLang="en-US" dirty="0"/>
          </a:p>
        </p:txBody>
      </p:sp>
      <p:sp>
        <p:nvSpPr>
          <p:cNvPr id="11" name="화살표: 오른쪽 10">
            <a:extLst>
              <a:ext uri="{FF2B5EF4-FFF2-40B4-BE49-F238E27FC236}">
                <a16:creationId xmlns:a16="http://schemas.microsoft.com/office/drawing/2014/main" id="{25C8352C-0228-4546-9019-0B6DA5666D28}"/>
              </a:ext>
            </a:extLst>
          </p:cNvPr>
          <p:cNvSpPr/>
          <p:nvPr/>
        </p:nvSpPr>
        <p:spPr>
          <a:xfrm>
            <a:off x="4908427" y="2105156"/>
            <a:ext cx="694806" cy="3693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화살표: 아래쪽 11">
            <a:extLst>
              <a:ext uri="{FF2B5EF4-FFF2-40B4-BE49-F238E27FC236}">
                <a16:creationId xmlns:a16="http://schemas.microsoft.com/office/drawing/2014/main" id="{5698FFD3-49FC-42B9-9E90-1D8906AA7A12}"/>
              </a:ext>
            </a:extLst>
          </p:cNvPr>
          <p:cNvSpPr/>
          <p:nvPr/>
        </p:nvSpPr>
        <p:spPr>
          <a:xfrm>
            <a:off x="7118735" y="3426475"/>
            <a:ext cx="409829" cy="85358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4" name="TextBox 13">
            <a:extLst>
              <a:ext uri="{FF2B5EF4-FFF2-40B4-BE49-F238E27FC236}">
                <a16:creationId xmlns:a16="http://schemas.microsoft.com/office/drawing/2014/main" id="{F49F3BD6-1530-40FB-927C-CB0349B595C6}"/>
              </a:ext>
            </a:extLst>
          </p:cNvPr>
          <p:cNvSpPr txBox="1"/>
          <p:nvPr/>
        </p:nvSpPr>
        <p:spPr>
          <a:xfrm>
            <a:off x="2379775" y="1307229"/>
            <a:ext cx="1797672" cy="369332"/>
          </a:xfrm>
          <a:prstGeom prst="rect">
            <a:avLst/>
          </a:prstGeom>
          <a:noFill/>
        </p:spPr>
        <p:txBody>
          <a:bodyPr wrap="none" rtlCol="0">
            <a:spAutoFit/>
          </a:bodyPr>
          <a:lstStyle/>
          <a:p>
            <a:r>
              <a:rPr lang="en-US" altLang="ko-KR" dirty="0" err="1"/>
              <a:t>PoseNet</a:t>
            </a:r>
            <a:r>
              <a:rPr lang="en-US" altLang="ko-KR" dirty="0"/>
              <a:t> Model</a:t>
            </a:r>
            <a:endParaRPr lang="ko-KR" altLang="en-US" dirty="0"/>
          </a:p>
        </p:txBody>
      </p:sp>
      <p:sp>
        <p:nvSpPr>
          <p:cNvPr id="16" name="직사각형 15">
            <a:extLst>
              <a:ext uri="{FF2B5EF4-FFF2-40B4-BE49-F238E27FC236}">
                <a16:creationId xmlns:a16="http://schemas.microsoft.com/office/drawing/2014/main" id="{C858872F-3DE0-47B2-917D-39FA888AD107}"/>
              </a:ext>
            </a:extLst>
          </p:cNvPr>
          <p:cNvSpPr/>
          <p:nvPr/>
        </p:nvSpPr>
        <p:spPr>
          <a:xfrm>
            <a:off x="1953963" y="1055560"/>
            <a:ext cx="2649302" cy="242441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ko-KR" altLang="en-US"/>
          </a:p>
        </p:txBody>
      </p:sp>
      <p:sp>
        <p:nvSpPr>
          <p:cNvPr id="17" name="화살표: 아래쪽 16">
            <a:extLst>
              <a:ext uri="{FF2B5EF4-FFF2-40B4-BE49-F238E27FC236}">
                <a16:creationId xmlns:a16="http://schemas.microsoft.com/office/drawing/2014/main" id="{9067022E-52FC-4903-8C4E-D4F0AA85B434}"/>
              </a:ext>
            </a:extLst>
          </p:cNvPr>
          <p:cNvSpPr/>
          <p:nvPr/>
        </p:nvSpPr>
        <p:spPr>
          <a:xfrm>
            <a:off x="3124032" y="1769426"/>
            <a:ext cx="309161" cy="36226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직사각형 17">
            <a:extLst>
              <a:ext uri="{FF2B5EF4-FFF2-40B4-BE49-F238E27FC236}">
                <a16:creationId xmlns:a16="http://schemas.microsoft.com/office/drawing/2014/main" id="{A5615B13-A7EE-4B7B-A4AB-46A568DFA504}"/>
              </a:ext>
            </a:extLst>
          </p:cNvPr>
          <p:cNvSpPr/>
          <p:nvPr/>
        </p:nvSpPr>
        <p:spPr>
          <a:xfrm>
            <a:off x="5864035" y="1307229"/>
            <a:ext cx="2919230" cy="192107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ko-KR" altLang="en-US"/>
          </a:p>
        </p:txBody>
      </p:sp>
      <p:sp>
        <p:nvSpPr>
          <p:cNvPr id="21" name="직사각형 20">
            <a:extLst>
              <a:ext uri="{FF2B5EF4-FFF2-40B4-BE49-F238E27FC236}">
                <a16:creationId xmlns:a16="http://schemas.microsoft.com/office/drawing/2014/main" id="{10920F2C-C0E5-4457-86A7-94BEAD5277E8}"/>
              </a:ext>
            </a:extLst>
          </p:cNvPr>
          <p:cNvSpPr/>
          <p:nvPr/>
        </p:nvSpPr>
        <p:spPr>
          <a:xfrm>
            <a:off x="4724120" y="4383512"/>
            <a:ext cx="5815862" cy="490492"/>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ko-KR" altLang="en-US"/>
          </a:p>
        </p:txBody>
      </p:sp>
    </p:spTree>
    <p:extLst>
      <p:ext uri="{BB962C8B-B14F-4D97-AF65-F5344CB8AC3E}">
        <p14:creationId xmlns:p14="http://schemas.microsoft.com/office/powerpoint/2010/main" val="1327603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그림 4">
            <a:extLst>
              <a:ext uri="{FF2B5EF4-FFF2-40B4-BE49-F238E27FC236}">
                <a16:creationId xmlns:a16="http://schemas.microsoft.com/office/drawing/2014/main" id="{5CC6217C-DC06-4D8C-9823-AD474C5436C6}"/>
              </a:ext>
            </a:extLst>
          </p:cNvPr>
          <p:cNvPicPr>
            <a:picLocks noChangeAspect="1"/>
          </p:cNvPicPr>
          <p:nvPr/>
        </p:nvPicPr>
        <p:blipFill rotWithShape="1">
          <a:blip r:embed="rId2"/>
          <a:srcRect l="11972" t="30978" r="61330" b="32569"/>
          <a:stretch/>
        </p:blipFill>
        <p:spPr>
          <a:xfrm>
            <a:off x="1308682" y="1585519"/>
            <a:ext cx="9963252" cy="3826094"/>
          </a:xfrm>
          <a:prstGeom prst="rect">
            <a:avLst/>
          </a:prstGeom>
        </p:spPr>
      </p:pic>
    </p:spTree>
    <p:extLst>
      <p:ext uri="{BB962C8B-B14F-4D97-AF65-F5344CB8AC3E}">
        <p14:creationId xmlns:p14="http://schemas.microsoft.com/office/powerpoint/2010/main" val="31805979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712B5610-B6FC-4F18-9A89-A760CC788DC6}"/>
              </a:ext>
            </a:extLst>
          </p:cNvPr>
          <p:cNvSpPr>
            <a:spLocks noGrp="1"/>
          </p:cNvSpPr>
          <p:nvPr>
            <p:ph idx="1"/>
          </p:nvPr>
        </p:nvSpPr>
        <p:spPr>
          <a:xfrm>
            <a:off x="749300" y="1264443"/>
            <a:ext cx="6629400" cy="4557316"/>
          </a:xfrm>
        </p:spPr>
        <p:txBody>
          <a:bodyPr>
            <a:normAutofit fontScale="92500" lnSpcReduction="20000"/>
          </a:bodyPr>
          <a:lstStyle/>
          <a:p>
            <a:pPr marL="0" indent="0">
              <a:buNone/>
            </a:pPr>
            <a:r>
              <a:rPr lang="en-US" altLang="ko-KR" sz="2600" b="1" dirty="0">
                <a:latin typeface="Times New Roman" panose="02020603050405020304" pitchFamily="18" charset="0"/>
                <a:cs typeface="Times New Roman" panose="02020603050405020304" pitchFamily="18" charset="0"/>
              </a:rPr>
              <a:t>The application performs the following steps for each incoming camera image: </a:t>
            </a:r>
          </a:p>
          <a:p>
            <a:pPr marL="0" indent="0">
              <a:buNone/>
            </a:pPr>
            <a:endParaRPr lang="en-US" altLang="ko-KR" sz="2000" dirty="0">
              <a:latin typeface="Times New Roman" panose="02020603050405020304" pitchFamily="18" charset="0"/>
              <a:cs typeface="Times New Roman" panose="02020603050405020304" pitchFamily="18" charset="0"/>
            </a:endParaRPr>
          </a:p>
          <a:p>
            <a:r>
              <a:rPr lang="en-US" altLang="ko-KR" sz="2000" dirty="0">
                <a:latin typeface="Times New Roman" panose="02020603050405020304" pitchFamily="18" charset="0"/>
                <a:cs typeface="Times New Roman" panose="02020603050405020304" pitchFamily="18" charset="0"/>
              </a:rPr>
              <a:t>Capture the image data from camera preview and convert it to ARGB_888 format. </a:t>
            </a:r>
          </a:p>
          <a:p>
            <a:r>
              <a:rPr lang="en-US" altLang="ko-KR" sz="2000" dirty="0">
                <a:latin typeface="Times New Roman" panose="02020603050405020304" pitchFamily="18" charset="0"/>
                <a:cs typeface="Times New Roman" panose="02020603050405020304" pitchFamily="18" charset="0"/>
              </a:rPr>
              <a:t>Create a Bitmap object to hold the pixels from the RGB format frame data. Crop and scale the Bitmap to the model input size so that it can be passed to the model. </a:t>
            </a:r>
          </a:p>
          <a:p>
            <a:r>
              <a:rPr lang="en-US" altLang="ko-KR" sz="2000" dirty="0">
                <a:latin typeface="Times New Roman" panose="02020603050405020304" pitchFamily="18" charset="0"/>
                <a:cs typeface="Times New Roman" panose="02020603050405020304" pitchFamily="18" charset="0"/>
              </a:rPr>
              <a:t>Call the </a:t>
            </a:r>
            <a:r>
              <a:rPr lang="en-US" altLang="ko-KR" sz="2000" dirty="0" err="1">
                <a:latin typeface="Times New Roman" panose="02020603050405020304" pitchFamily="18" charset="0"/>
                <a:cs typeface="Times New Roman" panose="02020603050405020304" pitchFamily="18" charset="0"/>
              </a:rPr>
              <a:t>estimateSinglePose</a:t>
            </a:r>
            <a:r>
              <a:rPr lang="en-US" altLang="ko-KR" sz="2000" dirty="0">
                <a:latin typeface="Times New Roman" panose="02020603050405020304" pitchFamily="18" charset="0"/>
                <a:cs typeface="Times New Roman" panose="02020603050405020304" pitchFamily="18" charset="0"/>
              </a:rPr>
              <a:t>() function from the </a:t>
            </a:r>
            <a:r>
              <a:rPr lang="en-US" altLang="ko-KR" sz="2000" dirty="0" err="1">
                <a:latin typeface="Times New Roman" panose="02020603050405020304" pitchFamily="18" charset="0"/>
                <a:cs typeface="Times New Roman" panose="02020603050405020304" pitchFamily="18" charset="0"/>
              </a:rPr>
              <a:t>PoseNet</a:t>
            </a:r>
            <a:r>
              <a:rPr lang="en-US" altLang="ko-KR" sz="2000" dirty="0">
                <a:latin typeface="Times New Roman" panose="02020603050405020304" pitchFamily="18" charset="0"/>
                <a:cs typeface="Times New Roman" panose="02020603050405020304" pitchFamily="18" charset="0"/>
              </a:rPr>
              <a:t> library to get the Person object. </a:t>
            </a:r>
          </a:p>
          <a:p>
            <a:r>
              <a:rPr lang="en-US" altLang="ko-KR" sz="2000" dirty="0">
                <a:latin typeface="Times New Roman" panose="02020603050405020304" pitchFamily="18" charset="0"/>
                <a:cs typeface="Times New Roman" panose="02020603050405020304" pitchFamily="18" charset="0"/>
              </a:rPr>
              <a:t>Scale the Bitmap back to the screen size. Draw the new Bitmap on a Canvas object. </a:t>
            </a:r>
          </a:p>
          <a:p>
            <a:r>
              <a:rPr lang="en-US" altLang="ko-KR" sz="2000" dirty="0">
                <a:latin typeface="Times New Roman" panose="02020603050405020304" pitchFamily="18" charset="0"/>
                <a:cs typeface="Times New Roman" panose="02020603050405020304" pitchFamily="18" charset="0"/>
              </a:rPr>
              <a:t>Use the position of key points obtained from the Person object to draw a skeleton on the canvas. Display the key points with a confidence score above a certain threshold, which by default is 0.5.</a:t>
            </a:r>
            <a:endParaRPr lang="ko-KR" altLang="en-US" sz="2000" dirty="0">
              <a:latin typeface="Times New Roman" panose="02020603050405020304" pitchFamily="18" charset="0"/>
              <a:cs typeface="Times New Roman" panose="02020603050405020304" pitchFamily="18" charset="0"/>
            </a:endParaRPr>
          </a:p>
        </p:txBody>
      </p:sp>
      <p:pic>
        <p:nvPicPr>
          <p:cNvPr id="6" name="그림 5">
            <a:extLst>
              <a:ext uri="{FF2B5EF4-FFF2-40B4-BE49-F238E27FC236}">
                <a16:creationId xmlns:a16="http://schemas.microsoft.com/office/drawing/2014/main" id="{A6DEC120-B886-4DCF-9041-60A04CCB61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12100" y="744141"/>
            <a:ext cx="2819400" cy="4752975"/>
          </a:xfrm>
          <a:prstGeom prst="rect">
            <a:avLst/>
          </a:prstGeom>
        </p:spPr>
      </p:pic>
      <p:sp>
        <p:nvSpPr>
          <p:cNvPr id="7" name="직사각형 6">
            <a:extLst>
              <a:ext uri="{FF2B5EF4-FFF2-40B4-BE49-F238E27FC236}">
                <a16:creationId xmlns:a16="http://schemas.microsoft.com/office/drawing/2014/main" id="{450E8C4C-7D24-4CF6-A944-A33BB7DBB25A}"/>
              </a:ext>
            </a:extLst>
          </p:cNvPr>
          <p:cNvSpPr/>
          <p:nvPr/>
        </p:nvSpPr>
        <p:spPr>
          <a:xfrm>
            <a:off x="10731500" y="5637093"/>
            <a:ext cx="761747" cy="369332"/>
          </a:xfrm>
          <a:prstGeom prst="rect">
            <a:avLst/>
          </a:prstGeom>
        </p:spPr>
        <p:txBody>
          <a:bodyPr wrap="none">
            <a:spAutoFit/>
          </a:bodyPr>
          <a:lstStyle/>
          <a:p>
            <a:r>
              <a:rPr lang="en-US" altLang="ko-KR" b="0" i="0" dirty="0">
                <a:effectLst/>
                <a:latin typeface="Roboto"/>
                <a:hlinkClick r:id="rId3"/>
              </a:rPr>
              <a:t>44:40</a:t>
            </a:r>
            <a:endParaRPr lang="ko-KR" altLang="en-US" dirty="0"/>
          </a:p>
        </p:txBody>
      </p:sp>
    </p:spTree>
    <p:extLst>
      <p:ext uri="{BB962C8B-B14F-4D97-AF65-F5344CB8AC3E}">
        <p14:creationId xmlns:p14="http://schemas.microsoft.com/office/powerpoint/2010/main" val="3673493350"/>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TotalTime>
  <Words>398</Words>
  <Application>Microsoft Office PowerPoint</Application>
  <PresentationFormat>와이드스크린</PresentationFormat>
  <Paragraphs>29</Paragraphs>
  <Slides>9</Slides>
  <Notes>0</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9</vt:i4>
      </vt:variant>
    </vt:vector>
  </HeadingPairs>
  <TitlesOfParts>
    <vt:vector size="14" baseType="lpstr">
      <vt:lpstr>Roboto</vt:lpstr>
      <vt:lpstr>맑은 고딕</vt:lpstr>
      <vt:lpstr>Arial</vt:lpstr>
      <vt:lpstr>Times New Roman</vt:lpstr>
      <vt:lpstr>Office 테마</vt:lpstr>
      <vt:lpstr>OpenPose vs PoseNet</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admin</dc:creator>
  <cp:lastModifiedBy>admin</cp:lastModifiedBy>
  <cp:revision>17</cp:revision>
  <dcterms:created xsi:type="dcterms:W3CDTF">2021-11-16T01:56:06Z</dcterms:created>
  <dcterms:modified xsi:type="dcterms:W3CDTF">2021-11-16T04:54:30Z</dcterms:modified>
</cp:coreProperties>
</file>

<file path=docProps/thumbnail.jpeg>
</file>